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69" d="100"/>
          <a:sy n="69" d="100"/>
        </p:scale>
        <p:origin x="1032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a Bannerman" userId="28e710e5-6b3b-4ff1-9d06-07812386d5fb" providerId="ADAL" clId="{F159AB28-9D0C-48F1-A3BE-AA8CFCD7F812}"/>
    <pc:docChg chg="modSld">
      <pc:chgData name="Francisca Bannerman" userId="28e710e5-6b3b-4ff1-9d06-07812386d5fb" providerId="ADAL" clId="{F159AB28-9D0C-48F1-A3BE-AA8CFCD7F812}" dt="2025-07-15T17:36:21.331" v="12" actId="20577"/>
      <pc:docMkLst>
        <pc:docMk/>
      </pc:docMkLst>
      <pc:sldChg chg="modSp mod">
        <pc:chgData name="Francisca Bannerman" userId="28e710e5-6b3b-4ff1-9d06-07812386d5fb" providerId="ADAL" clId="{F159AB28-9D0C-48F1-A3BE-AA8CFCD7F812}" dt="2025-07-15T17:36:21.331" v="12" actId="20577"/>
        <pc:sldMkLst>
          <pc:docMk/>
          <pc:sldMk cId="2121793513" sldId="2147469968"/>
        </pc:sldMkLst>
        <pc:spChg chg="mod">
          <ac:chgData name="Francisca Bannerman" userId="28e710e5-6b3b-4ff1-9d06-07812386d5fb" providerId="ADAL" clId="{F159AB28-9D0C-48F1-A3BE-AA8CFCD7F812}" dt="2025-07-15T17:36:21.331" v="12" actId="20577"/>
          <ac:spMkLst>
            <pc:docMk/>
            <pc:sldMk cId="2121793513" sldId="2147469968"/>
            <ac:spMk id="14" creationId="{9EDD9E76-2FA5-C5AC-4AE8-E90BB9C69233}"/>
          </ac:spMkLst>
        </pc:spChg>
        <pc:spChg chg="mod">
          <ac:chgData name="Francisca Bannerman" userId="28e710e5-6b3b-4ff1-9d06-07812386d5fb" providerId="ADAL" clId="{F159AB28-9D0C-48F1-A3BE-AA8CFCD7F812}" dt="2025-07-15T17:35:37.552" v="0" actId="20577"/>
          <ac:spMkLst>
            <pc:docMk/>
            <pc:sldMk cId="2121793513" sldId="2147469968"/>
            <ac:spMk id="26" creationId="{0EEC400A-D62C-5BA6-9152-586C6DDE230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sv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3C035000-983A-79D1-D72C-93C7E456802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1086" r="11086"/>
          <a:stretch>
            <a:fillRect/>
          </a:stretch>
        </p:blipFill>
        <p:spPr>
          <a:xfrm>
            <a:off x="6258937" y="4346418"/>
            <a:ext cx="2316872" cy="2231641"/>
          </a:xfrm>
        </p:spPr>
      </p:pic>
      <p:pic>
        <p:nvPicPr>
          <p:cNvPr id="42" name="Picture Placeholder 41" descr="A group of people sitting on a couch&#10;&#10;AI-generated content may be incorrect.">
            <a:extLst>
              <a:ext uri="{FF2B5EF4-FFF2-40B4-BE49-F238E27FC236}">
                <a16:creationId xmlns:a16="http://schemas.microsoft.com/office/drawing/2014/main" id="{C60C6C16-1720-E94B-7638-0413B5FFE66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16640" r="16640"/>
          <a:stretch>
            <a:fillRect/>
          </a:stretch>
        </p:blipFill>
        <p:spPr>
          <a:xfrm>
            <a:off x="9252921" y="4372087"/>
            <a:ext cx="2316872" cy="2231641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295313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Sust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ainability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Operations Manager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14 years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4789" y="2436789"/>
            <a:ext cx="3953668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Iirrigation</a:t>
            </a:r>
            <a:r>
              <a:rPr lang="en-US" sz="1200" b="0">
                <a:solidFill>
                  <a:srgbClr val="4A4A49"/>
                </a:solidFill>
                <a:latin typeface="Century Gothic" panose="020F0302020204030204"/>
              </a:rPr>
              <a:t> Development 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Authority, African Connections, Teaching of science-2</a:t>
            </a:r>
            <a:r>
              <a:rPr lang="en-US" sz="1200" b="0" baseline="30000" dirty="0">
                <a:solidFill>
                  <a:srgbClr val="4A4A49"/>
                </a:solidFill>
                <a:latin typeface="Century Gothic" panose="020F0302020204030204"/>
              </a:rPr>
              <a:t>nd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c cycle institution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4790" y="3116570"/>
            <a:ext cx="3953667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I joined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ofi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/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olam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to make a living, but over the years I have developed a passion to helping the rural communities and putting a smile on the faces of farmers. This is what keeps me with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ofi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39158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4789" y="3014710"/>
            <a:ext cx="3953668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402335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y mum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-Rosina,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wife-Anna and my two boys-William and Ivan.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031005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Having time with my family, listening to  classical or jazz music, and watching tennis/basket ball 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B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anku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with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okro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stew with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wele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Sweet Rum and starlight-Earl Klugh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Isaac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Sackey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</a:t>
            </a: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K.B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18620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They say I am a husband to all females at work-I say I’m just committed to making sure every woman wins.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By day, I run sustainability operations. By night I relax to Mozart, Earl Klugh and the sound of impact reports being submitted on time.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pic>
        <p:nvPicPr>
          <p:cNvPr id="39" name="Picture Placeholder 38" descr="A person wearing glasses and a blue shirt&#10;&#10;AI-generated content may be incorrect.">
            <a:extLst>
              <a:ext uri="{FF2B5EF4-FFF2-40B4-BE49-F238E27FC236}">
                <a16:creationId xmlns:a16="http://schemas.microsoft.com/office/drawing/2014/main" id="{1D7526E9-D6F3-A1CB-8573-619CF82A7C0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/>
          <a:srcRect l="7447" r="7447"/>
          <a:stretch>
            <a:fillRect/>
          </a:stretch>
        </p:blipFill>
        <p:spPr>
          <a:xfrm>
            <a:off x="760805" y="1492715"/>
            <a:ext cx="1668462" cy="1668462"/>
          </a:xfrm>
        </p:spPr>
      </p:pic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10104</TotalTime>
  <Words>238</Words>
  <Application>Microsoft Office PowerPoint</Application>
  <PresentationFormat>Widescreen</PresentationFormat>
  <Paragraphs>27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Francisca Bannerman</cp:lastModifiedBy>
  <cp:revision>79</cp:revision>
  <dcterms:created xsi:type="dcterms:W3CDTF">2022-11-27T12:58:00Z</dcterms:created>
  <dcterms:modified xsi:type="dcterms:W3CDTF">2025-07-15T17:36:23Z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